
<file path=[Content_Types].xml><?xml version="1.0" encoding="utf-8"?>
<Types xmlns="http://schemas.openxmlformats.org/package/2006/content-types">
  <Default Extension="mpeg" ContentType="vide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59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87356" autoAdjust="0"/>
  </p:normalViewPr>
  <p:slideViewPr>
    <p:cSldViewPr snapToGrid="0">
      <p:cViewPr varScale="1">
        <p:scale>
          <a:sx n="68" d="100"/>
          <a:sy n="68" d="100"/>
        </p:scale>
        <p:origin x="9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C3EB-4AD0-4576-A0F8-CFABAAC4BBD5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B2B44-02BC-4288-8207-3D434910F4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2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034FC2-9A89-44A8-8DDE-E3B7A4BF6395}" type="slidenum">
              <a:rPr lang="es-ES"/>
              <a:pPr/>
              <a:t>4</a:t>
            </a:fld>
            <a:endParaRPr lang="es-E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Despite turbulent</a:t>
            </a:r>
            <a:r>
              <a:rPr lang="en-US" baseline="0" dirty="0" smtClean="0"/>
              <a:t> nature of </a:t>
            </a:r>
            <a:r>
              <a:rPr lang="en-US" baseline="0" dirty="0" err="1" smtClean="0"/>
              <a:t>turbitdity</a:t>
            </a:r>
            <a:r>
              <a:rPr lang="en-US" baseline="0" dirty="0" smtClean="0"/>
              <a:t> currents, gravity operates throughout, ensuring deposition out the bottom of the flow during most of it’s travel.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1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01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5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7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09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9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39E28-1CF4-4E0D-9484-243D0DA0D424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9278-A2D9-4A26-B5BF-30AFEE13B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28" y="335727"/>
            <a:ext cx="258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43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Differentiated from…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Hyperpycnal flows			Areal extent, isolated sites, sedimentology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Storm wave mobilizations		</a:t>
            </a:r>
            <a:r>
              <a:rPr lang="en-US" dirty="0">
                <a:solidFill>
                  <a:schemeClr val="bg1"/>
                </a:solidFill>
              </a:rPr>
              <a:t>Areal extent, isolated sites, sedimentology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Distal tsunami mobilizations	isolated </a:t>
            </a:r>
            <a:r>
              <a:rPr lang="en-US" dirty="0">
                <a:solidFill>
                  <a:schemeClr val="bg1"/>
                </a:solidFill>
              </a:rPr>
              <a:t>sites, </a:t>
            </a:r>
            <a:r>
              <a:rPr lang="en-US" dirty="0" smtClean="0">
                <a:solidFill>
                  <a:schemeClr val="bg1"/>
                </a:solidFill>
              </a:rPr>
              <a:t>sedimentology, water depth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Random failures			</a:t>
            </a:r>
            <a:r>
              <a:rPr lang="en-US" dirty="0">
                <a:solidFill>
                  <a:schemeClr val="bg1"/>
                </a:solidFill>
              </a:rPr>
              <a:t> Areal extent, isolated sites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Gas hydrate destabilization		</a:t>
            </a:r>
            <a:r>
              <a:rPr lang="en-US" dirty="0">
                <a:solidFill>
                  <a:schemeClr val="bg1"/>
                </a:solidFill>
              </a:rPr>
              <a:t> Areal extent, isolated sites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Bolide impacts! 			 Rare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Crustal earthquakes			</a:t>
            </a:r>
            <a:r>
              <a:rPr lang="en-US" dirty="0">
                <a:solidFill>
                  <a:schemeClr val="bg1"/>
                </a:solidFill>
              </a:rPr>
              <a:t> Areal </a:t>
            </a:r>
            <a:r>
              <a:rPr lang="en-US" dirty="0" smtClean="0">
                <a:solidFill>
                  <a:schemeClr val="bg1"/>
                </a:solidFill>
              </a:rPr>
              <a:t>extent, timings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Slab earthquakes			</a:t>
            </a:r>
            <a:r>
              <a:rPr lang="en-US" dirty="0">
                <a:solidFill>
                  <a:schemeClr val="bg1"/>
                </a:solidFill>
              </a:rPr>
              <a:t> Areal </a:t>
            </a:r>
            <a:r>
              <a:rPr lang="en-US" dirty="0" smtClean="0">
                <a:solidFill>
                  <a:schemeClr val="bg1"/>
                </a:solidFill>
              </a:rPr>
              <a:t>extent, timings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Large earthquakes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Oversteepened</a:t>
            </a:r>
            <a:r>
              <a:rPr lang="en-US" dirty="0" smtClean="0">
                <a:solidFill>
                  <a:schemeClr val="bg1"/>
                </a:solidFill>
              </a:rPr>
              <a:t> tectonic slopes	</a:t>
            </a:r>
            <a:r>
              <a:rPr lang="en-US" dirty="0">
                <a:solidFill>
                  <a:schemeClr val="bg1"/>
                </a:solidFill>
              </a:rPr>
              <a:t> Areal </a:t>
            </a:r>
            <a:r>
              <a:rPr lang="en-US" dirty="0" smtClean="0">
                <a:solidFill>
                  <a:schemeClr val="bg1"/>
                </a:solidFill>
              </a:rPr>
              <a:t>extent, timings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Sediment accumulation failures	 Areal </a:t>
            </a:r>
            <a:r>
              <a:rPr lang="en-US" dirty="0">
                <a:solidFill>
                  <a:schemeClr val="bg1"/>
                </a:solidFill>
              </a:rPr>
              <a:t>extent, timings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8978" y="4783015"/>
            <a:ext cx="3066757" cy="5345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 the beginning…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Heezen and Ewing 1952.  Detailed description of the Grand Banks turbidity current event.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Not paleoseismology, but set the stage.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Unfortunately, this was a rare event in a high </a:t>
            </a:r>
            <a:r>
              <a:rPr lang="en-US" dirty="0">
                <a:solidFill>
                  <a:schemeClr val="bg1"/>
                </a:solidFill>
              </a:rPr>
              <a:t>Q</a:t>
            </a:r>
            <a:r>
              <a:rPr lang="en-US" dirty="0" smtClean="0">
                <a:solidFill>
                  <a:schemeClr val="bg1"/>
                </a:solidFill>
              </a:rPr>
              <a:t> environment, and the massive retrogressive failure was not typical in comparison to active margins.   It lead to a mindset or authors like Piper, Normark and others that this was a “type” event.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9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5" y="1050548"/>
            <a:ext cx="5684869" cy="3677863"/>
          </a:xfrm>
        </p:spPr>
      </p:pic>
      <p:sp>
        <p:nvSpPr>
          <p:cNvPr id="5" name="TextBox 4"/>
          <p:cNvSpPr txBox="1"/>
          <p:nvPr/>
        </p:nvSpPr>
        <p:spPr>
          <a:xfrm>
            <a:off x="445169" y="433137"/>
            <a:ext cx="11381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cable breaks let people know that these were powerful and fast events. 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89" y="3035647"/>
            <a:ext cx="5061948" cy="299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1220472" y="1885951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2400">
              <a:latin typeface="Times" pitchFamily="18" charset="0"/>
            </a:endParaRPr>
          </a:p>
          <a:p>
            <a:pPr eaLnBrk="0" hangingPunct="0"/>
            <a:endParaRPr lang="en-US" sz="2400">
              <a:latin typeface="Times" pitchFamily="18" charset="0"/>
            </a:endParaRPr>
          </a:p>
        </p:txBody>
      </p:sp>
      <p:pic>
        <p:nvPicPr>
          <p:cNvPr id="9615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347">
            <a:off x="231602" y="1005986"/>
            <a:ext cx="3425998" cy="2135076"/>
          </a:xfrm>
          <a:prstGeom prst="rect">
            <a:avLst/>
          </a:prstGeom>
          <a:noFill/>
        </p:spPr>
      </p:pic>
      <p:pic>
        <p:nvPicPr>
          <p:cNvPr id="6" name="turbi18s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4572001" y="838201"/>
            <a:ext cx="7199420" cy="5308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042611"/>
            <a:ext cx="3801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But who would have thought that such a messy turbulent process could be used for anything?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42" y="875130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Subaqueous paleoseismology really began in 1979-1981.  This was about the same vintage as land paleoseismology in the Basin and Range and San Andreas, led by Bob Wallace and Kerry Sieh in 1978-1980.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early papers by Cita and others in 1979-1981 were in the Mediterranean.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 some reason, it’s still considered “new”…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John Adams 1985 AGU abstract was one of the first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2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37038"/>
            <a:ext cx="9143998" cy="1020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first real evidence…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1828800"/>
            <a:ext cx="57150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Adams wrote this AGU abstract in 1985 for the Fall Meeting in San Francisco.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first part mentions levelling data, we’ll come back to that…. The second part though discusses direct evidence of turbidites. 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attracted no attention at all.  It was a poster, not an oral presentation.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74638"/>
            <a:ext cx="4419600" cy="65447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8284" y="4788568"/>
            <a:ext cx="4475748" cy="20694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8839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it?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073" y="13924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list is long, but some of the main drivers: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Long records are possible, limited only by equipment available.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Along strike correlation possible by multiple methods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Correlation possible across multiple environments with no intervening stratigraphy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Higher precision in many cases than dating charcoal bits in trenches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Multiple age approaches that include sedimentation rates.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Unique relative dating tests of both origin and spatial extent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environments have a workable strategy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8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Of course, there is this…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Indirect evidence of ground motion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Must be differentiated from other possible trigger mechanisms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site and time range specific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expensive if done on ships (not in lakes though)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But overall, these drawbacks seem manageable, and well worth the sometimes spectacular results.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Differentiated from…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Hyperpycnal flows		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Storm wave mobilizations					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Gas hydrate destabilization		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Bolide impacts! 						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Slab earthquakes			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Large earthquakes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Oversteepened</a:t>
            </a:r>
            <a:r>
              <a:rPr lang="en-US" dirty="0" smtClean="0">
                <a:solidFill>
                  <a:schemeClr val="bg1"/>
                </a:solidFill>
              </a:rPr>
              <a:t> tectonic slopes	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Sediment accumulation failures	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7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408</Words>
  <Application>Microsoft Office PowerPoint</Application>
  <PresentationFormat>Widescreen</PresentationFormat>
  <Paragraphs>59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</vt:lpstr>
      <vt:lpstr>Office Theme</vt:lpstr>
      <vt:lpstr>PowerPoint Presentation</vt:lpstr>
      <vt:lpstr>In the beginning…</vt:lpstr>
      <vt:lpstr>PowerPoint Presentation</vt:lpstr>
      <vt:lpstr>PowerPoint Presentation</vt:lpstr>
      <vt:lpstr>PowerPoint Presentation</vt:lpstr>
      <vt:lpstr>The first real evidence…</vt:lpstr>
      <vt:lpstr>Why do it?</vt:lpstr>
      <vt:lpstr>Of course, there is this…</vt:lpstr>
      <vt:lpstr>Differentiated from…</vt:lpstr>
      <vt:lpstr>Differentiated from…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R. Patton</dc:creator>
  <cp:lastModifiedBy>cglab</cp:lastModifiedBy>
  <cp:revision>32</cp:revision>
  <dcterms:created xsi:type="dcterms:W3CDTF">2017-10-13T16:51:03Z</dcterms:created>
  <dcterms:modified xsi:type="dcterms:W3CDTF">2017-10-21T00:00:14Z</dcterms:modified>
</cp:coreProperties>
</file>